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6" r:id="rId4"/>
    <p:sldId id="257" r:id="rId5"/>
    <p:sldId id="258" r:id="rId6"/>
    <p:sldId id="262" r:id="rId7"/>
    <p:sldId id="263" r:id="rId8"/>
    <p:sldId id="264" r:id="rId9"/>
    <p:sldId id="261" r:id="rId10"/>
    <p:sldId id="265"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73573A-2963-49EA-AF08-52B566F62B02}"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4F611-23A3-47A8-BE21-F9240B5D2AFB}" type="slidenum">
              <a:rPr lang="en-US" smtClean="0"/>
              <a:t>‹#›</a:t>
            </a:fld>
            <a:endParaRPr lang="en-US"/>
          </a:p>
        </p:txBody>
      </p:sp>
    </p:spTree>
    <p:extLst>
      <p:ext uri="{BB962C8B-B14F-4D97-AF65-F5344CB8AC3E}">
        <p14:creationId xmlns:p14="http://schemas.microsoft.com/office/powerpoint/2010/main" val="768877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73573A-2963-49EA-AF08-52B566F62B02}"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4F611-23A3-47A8-BE21-F9240B5D2AFB}" type="slidenum">
              <a:rPr lang="en-US" smtClean="0"/>
              <a:t>‹#›</a:t>
            </a:fld>
            <a:endParaRPr lang="en-US"/>
          </a:p>
        </p:txBody>
      </p:sp>
    </p:spTree>
    <p:extLst>
      <p:ext uri="{BB962C8B-B14F-4D97-AF65-F5344CB8AC3E}">
        <p14:creationId xmlns:p14="http://schemas.microsoft.com/office/powerpoint/2010/main" val="393282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73573A-2963-49EA-AF08-52B566F62B02}"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4F611-23A3-47A8-BE21-F9240B5D2AFB}" type="slidenum">
              <a:rPr lang="en-US" smtClean="0"/>
              <a:t>‹#›</a:t>
            </a:fld>
            <a:endParaRPr lang="en-US"/>
          </a:p>
        </p:txBody>
      </p:sp>
    </p:spTree>
    <p:extLst>
      <p:ext uri="{BB962C8B-B14F-4D97-AF65-F5344CB8AC3E}">
        <p14:creationId xmlns:p14="http://schemas.microsoft.com/office/powerpoint/2010/main" val="2591027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73573A-2963-49EA-AF08-52B566F62B02}"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4F611-23A3-47A8-BE21-F9240B5D2AFB}" type="slidenum">
              <a:rPr lang="en-US" smtClean="0"/>
              <a:t>‹#›</a:t>
            </a:fld>
            <a:endParaRPr lang="en-US"/>
          </a:p>
        </p:txBody>
      </p:sp>
    </p:spTree>
    <p:extLst>
      <p:ext uri="{BB962C8B-B14F-4D97-AF65-F5344CB8AC3E}">
        <p14:creationId xmlns:p14="http://schemas.microsoft.com/office/powerpoint/2010/main" val="317212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73573A-2963-49EA-AF08-52B566F62B02}"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4F611-23A3-47A8-BE21-F9240B5D2AFB}" type="slidenum">
              <a:rPr lang="en-US" smtClean="0"/>
              <a:t>‹#›</a:t>
            </a:fld>
            <a:endParaRPr lang="en-US"/>
          </a:p>
        </p:txBody>
      </p:sp>
    </p:spTree>
    <p:extLst>
      <p:ext uri="{BB962C8B-B14F-4D97-AF65-F5344CB8AC3E}">
        <p14:creationId xmlns:p14="http://schemas.microsoft.com/office/powerpoint/2010/main" val="3831302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73573A-2963-49EA-AF08-52B566F62B02}"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4F611-23A3-47A8-BE21-F9240B5D2AFB}" type="slidenum">
              <a:rPr lang="en-US" smtClean="0"/>
              <a:t>‹#›</a:t>
            </a:fld>
            <a:endParaRPr lang="en-US"/>
          </a:p>
        </p:txBody>
      </p:sp>
    </p:spTree>
    <p:extLst>
      <p:ext uri="{BB962C8B-B14F-4D97-AF65-F5344CB8AC3E}">
        <p14:creationId xmlns:p14="http://schemas.microsoft.com/office/powerpoint/2010/main" val="1026593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73573A-2963-49EA-AF08-52B566F62B02}" type="datetimeFigureOut">
              <a:rPr lang="en-US" smtClean="0"/>
              <a:t>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94F611-23A3-47A8-BE21-F9240B5D2AFB}" type="slidenum">
              <a:rPr lang="en-US" smtClean="0"/>
              <a:t>‹#›</a:t>
            </a:fld>
            <a:endParaRPr lang="en-US"/>
          </a:p>
        </p:txBody>
      </p:sp>
    </p:spTree>
    <p:extLst>
      <p:ext uri="{BB962C8B-B14F-4D97-AF65-F5344CB8AC3E}">
        <p14:creationId xmlns:p14="http://schemas.microsoft.com/office/powerpoint/2010/main" val="3203189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73573A-2963-49EA-AF08-52B566F62B02}" type="datetimeFigureOut">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94F611-23A3-47A8-BE21-F9240B5D2AFB}" type="slidenum">
              <a:rPr lang="en-US" smtClean="0"/>
              <a:t>‹#›</a:t>
            </a:fld>
            <a:endParaRPr lang="en-US"/>
          </a:p>
        </p:txBody>
      </p:sp>
    </p:spTree>
    <p:extLst>
      <p:ext uri="{BB962C8B-B14F-4D97-AF65-F5344CB8AC3E}">
        <p14:creationId xmlns:p14="http://schemas.microsoft.com/office/powerpoint/2010/main" val="3824236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3573A-2963-49EA-AF08-52B566F62B02}" type="datetimeFigureOut">
              <a:rPr lang="en-US" smtClean="0"/>
              <a:t>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94F611-23A3-47A8-BE21-F9240B5D2AFB}" type="slidenum">
              <a:rPr lang="en-US" smtClean="0"/>
              <a:t>‹#›</a:t>
            </a:fld>
            <a:endParaRPr lang="en-US"/>
          </a:p>
        </p:txBody>
      </p:sp>
    </p:spTree>
    <p:extLst>
      <p:ext uri="{BB962C8B-B14F-4D97-AF65-F5344CB8AC3E}">
        <p14:creationId xmlns:p14="http://schemas.microsoft.com/office/powerpoint/2010/main" val="37424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73573A-2963-49EA-AF08-52B566F62B02}"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4F611-23A3-47A8-BE21-F9240B5D2AFB}" type="slidenum">
              <a:rPr lang="en-US" smtClean="0"/>
              <a:t>‹#›</a:t>
            </a:fld>
            <a:endParaRPr lang="en-US"/>
          </a:p>
        </p:txBody>
      </p:sp>
    </p:spTree>
    <p:extLst>
      <p:ext uri="{BB962C8B-B14F-4D97-AF65-F5344CB8AC3E}">
        <p14:creationId xmlns:p14="http://schemas.microsoft.com/office/powerpoint/2010/main" val="531238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73573A-2963-49EA-AF08-52B566F62B02}"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4F611-23A3-47A8-BE21-F9240B5D2AFB}" type="slidenum">
              <a:rPr lang="en-US" smtClean="0"/>
              <a:t>‹#›</a:t>
            </a:fld>
            <a:endParaRPr lang="en-US"/>
          </a:p>
        </p:txBody>
      </p:sp>
    </p:spTree>
    <p:extLst>
      <p:ext uri="{BB962C8B-B14F-4D97-AF65-F5344CB8AC3E}">
        <p14:creationId xmlns:p14="http://schemas.microsoft.com/office/powerpoint/2010/main" val="239690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3573A-2963-49EA-AF08-52B566F62B02}" type="datetimeFigureOut">
              <a:rPr lang="en-US" smtClean="0"/>
              <a:t>2/19/2019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4F611-23A3-47A8-BE21-F9240B5D2AFB}" type="slidenum">
              <a:rPr lang="en-US" smtClean="0"/>
              <a:t>‹#›</a:t>
            </a:fld>
            <a:endParaRPr lang="en-US"/>
          </a:p>
        </p:txBody>
      </p:sp>
    </p:spTree>
    <p:extLst>
      <p:ext uri="{BB962C8B-B14F-4D97-AF65-F5344CB8AC3E}">
        <p14:creationId xmlns:p14="http://schemas.microsoft.com/office/powerpoint/2010/main" val="8209771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WIND EROSION &amp; DEPOSITION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71047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Deposition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solidFill>
                  <a:schemeClr val="accent4"/>
                </a:solidFill>
              </a:rPr>
              <a:t>Sand Dunes: </a:t>
            </a:r>
          </a:p>
          <a:p>
            <a:pPr marL="0" indent="0">
              <a:buNone/>
            </a:pPr>
            <a:r>
              <a:rPr lang="en-US" dirty="0"/>
              <a:t>	</a:t>
            </a:r>
            <a:r>
              <a:rPr lang="en-US" dirty="0" smtClean="0"/>
              <a:t>when wind strikes an obstacle</a:t>
            </a:r>
          </a:p>
          <a:p>
            <a:pPr marL="0" indent="0">
              <a:buNone/>
            </a:pPr>
            <a:r>
              <a:rPr lang="en-US" dirty="0"/>
              <a:t>	</a:t>
            </a:r>
            <a:r>
              <a:rPr lang="en-US" dirty="0" smtClean="0"/>
              <a:t>many different shapes (</a:t>
            </a:r>
            <a:r>
              <a:rPr lang="en-US" dirty="0" smtClean="0"/>
              <a:t>e.g. </a:t>
            </a:r>
            <a:r>
              <a:rPr lang="en-US" dirty="0" smtClean="0"/>
              <a:t>crescent or </a:t>
            </a:r>
            <a:r>
              <a:rPr lang="en-US" dirty="0" smtClean="0"/>
              <a:t>star </a:t>
            </a:r>
            <a:r>
              <a:rPr lang="en-US" dirty="0" smtClean="0"/>
              <a:t>shaped)</a:t>
            </a:r>
          </a:p>
          <a:p>
            <a:pPr marL="0" indent="0">
              <a:buNone/>
            </a:pPr>
            <a:r>
              <a:rPr lang="en-US" dirty="0" smtClean="0"/>
              <a:t> 	many sizes (up to 500 meters tall in China!) </a:t>
            </a:r>
          </a:p>
          <a:p>
            <a:pPr marL="0" indent="0">
              <a:buNone/>
            </a:pPr>
            <a:r>
              <a:rPr lang="en-US" dirty="0"/>
              <a:t>	</a:t>
            </a:r>
            <a:r>
              <a:rPr lang="en-US" dirty="0" smtClean="0"/>
              <a:t>move and shift over time as the wind changes</a:t>
            </a:r>
          </a:p>
          <a:p>
            <a:pPr marL="0" indent="0">
              <a:buNone/>
            </a:pPr>
            <a:r>
              <a:rPr lang="en-US" b="1" dirty="0" smtClean="0">
                <a:solidFill>
                  <a:schemeClr val="accent4"/>
                </a:solidFill>
              </a:rPr>
              <a:t>Loess (LES) Deposits: </a:t>
            </a:r>
          </a:p>
          <a:p>
            <a:pPr marL="0" indent="0">
              <a:buNone/>
            </a:pPr>
            <a:r>
              <a:rPr lang="en-US" dirty="0"/>
              <a:t>	</a:t>
            </a:r>
            <a:r>
              <a:rPr lang="en-US" dirty="0" smtClean="0"/>
              <a:t>sediment finer than sand that wind-deposited</a:t>
            </a:r>
          </a:p>
          <a:p>
            <a:pPr marL="0" indent="0">
              <a:buNone/>
            </a:pPr>
            <a:r>
              <a:rPr lang="en-US" dirty="0"/>
              <a:t>	</a:t>
            </a:r>
            <a:r>
              <a:rPr lang="en-US" dirty="0" smtClean="0"/>
              <a:t>can be very far from it’s source (why?)</a:t>
            </a:r>
          </a:p>
          <a:p>
            <a:pPr marL="0" indent="0">
              <a:buNone/>
            </a:pPr>
            <a:r>
              <a:rPr lang="en-US" dirty="0"/>
              <a:t>	</a:t>
            </a:r>
            <a:r>
              <a:rPr lang="en-US" dirty="0" smtClean="0"/>
              <a:t>helps to form fertile soil</a:t>
            </a:r>
            <a:endParaRPr lang="en-US" dirty="0"/>
          </a:p>
        </p:txBody>
      </p:sp>
    </p:spTree>
    <p:extLst>
      <p:ext uri="{BB962C8B-B14F-4D97-AF65-F5344CB8AC3E}">
        <p14:creationId xmlns:p14="http://schemas.microsoft.com/office/powerpoint/2010/main" val="3678843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idx="1"/>
          </p:nvPr>
        </p:nvSpPr>
        <p:spPr>
          <a:xfrm>
            <a:off x="838200" y="1355464"/>
            <a:ext cx="10515600" cy="4821499"/>
          </a:xfrm>
        </p:spPr>
        <p:txBody>
          <a:bodyPr/>
          <a:lstStyle/>
          <a:p>
            <a:pPr marL="0" indent="0">
              <a:buNone/>
            </a:pPr>
            <a:r>
              <a:rPr lang="en-US" i="1" dirty="0" smtClean="0"/>
              <a:t>At the bottom of your slides handout, 1) copy down these questions and 2) write the answers 3) yes you have to copy down the questions, don’t ask me if you have to.</a:t>
            </a:r>
            <a:endParaRPr lang="en-US" i="1" dirty="0"/>
          </a:p>
          <a:p>
            <a:pPr marL="514350" indent="-514350">
              <a:buAutoNum type="arabicParenR"/>
            </a:pPr>
            <a:r>
              <a:rPr lang="en-US" dirty="0" smtClean="0"/>
              <a:t>What are two land formations that are created by wind deposits?</a:t>
            </a:r>
          </a:p>
          <a:p>
            <a:pPr marL="514350" indent="-514350">
              <a:buAutoNum type="arabicParenR"/>
            </a:pPr>
            <a:endParaRPr lang="en-US" dirty="0"/>
          </a:p>
          <a:p>
            <a:pPr marL="514350" indent="-514350">
              <a:buAutoNum type="arabicParenR"/>
            </a:pPr>
            <a:r>
              <a:rPr lang="en-US" dirty="0" smtClean="0"/>
              <a:t>What are two reasons that wind erosion happens in the desert?</a:t>
            </a:r>
          </a:p>
          <a:p>
            <a:pPr marL="514350" indent="-514350">
              <a:buAutoNum type="arabicParenR"/>
            </a:pPr>
            <a:endParaRPr lang="en-US" dirty="0"/>
          </a:p>
          <a:p>
            <a:pPr marL="514350" indent="-514350">
              <a:buAutoNum type="arabicParenR"/>
            </a:pPr>
            <a:r>
              <a:rPr lang="en-US" dirty="0" smtClean="0"/>
              <a:t>What is the difference between deflation and abrasion?</a:t>
            </a:r>
          </a:p>
          <a:p>
            <a:pPr marL="514350" indent="-514350">
              <a:buAutoNum type="arabicParenR"/>
            </a:pPr>
            <a:endParaRPr lang="en-US" dirty="0"/>
          </a:p>
          <a:p>
            <a:pPr marL="514350" indent="-514350">
              <a:buAutoNum type="arabicParenR"/>
            </a:pPr>
            <a:r>
              <a:rPr lang="en-US" dirty="0" smtClean="0"/>
              <a:t>What is one land formation created by wind deflation?</a:t>
            </a:r>
            <a:endParaRPr lang="en-US" dirty="0"/>
          </a:p>
        </p:txBody>
      </p:sp>
    </p:spTree>
    <p:extLst>
      <p:ext uri="{BB962C8B-B14F-4D97-AF65-F5344CB8AC3E}">
        <p14:creationId xmlns:p14="http://schemas.microsoft.com/office/powerpoint/2010/main" val="3794834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5308"/>
            <a:ext cx="10515600" cy="5391655"/>
          </a:xfrm>
        </p:spPr>
        <p:txBody>
          <a:bodyPr>
            <a:normAutofit/>
          </a:bodyPr>
          <a:lstStyle/>
          <a:p>
            <a:pPr marL="0" indent="0">
              <a:buNone/>
            </a:pPr>
            <a:r>
              <a:rPr lang="en-US" dirty="0" smtClean="0"/>
              <a:t>Have you ever seen a desert? In movies or in real life?</a:t>
            </a:r>
          </a:p>
          <a:p>
            <a:pPr marL="0" indent="0">
              <a:buNone/>
            </a:pPr>
            <a:endParaRPr lang="en-US" dirty="0"/>
          </a:p>
          <a:p>
            <a:pPr marL="0" indent="0">
              <a:buNone/>
            </a:pPr>
            <a:r>
              <a:rPr lang="en-US" dirty="0" smtClean="0"/>
              <a:t>What was it like? </a:t>
            </a:r>
          </a:p>
          <a:p>
            <a:pPr marL="0" indent="0">
              <a:buNone/>
            </a:pPr>
            <a:endParaRPr lang="en-US" dirty="0"/>
          </a:p>
          <a:p>
            <a:pPr marL="0" indent="0">
              <a:buNone/>
            </a:pPr>
            <a:r>
              <a:rPr lang="en-US" dirty="0" smtClean="0"/>
              <a:t>Are there any natural landforms that are common in a sandy desert?</a:t>
            </a:r>
          </a:p>
          <a:p>
            <a:pPr marL="0" indent="0">
              <a:buNone/>
            </a:pPr>
            <a:endParaRPr lang="en-US" dirty="0"/>
          </a:p>
          <a:p>
            <a:pPr marL="0" indent="0">
              <a:buNone/>
            </a:pPr>
            <a:r>
              <a:rPr lang="en-US" dirty="0" smtClean="0"/>
              <a:t>Are there any other places you might expect to see these?</a:t>
            </a:r>
          </a:p>
          <a:p>
            <a:pPr marL="0" indent="0">
              <a:buNone/>
            </a:pPr>
            <a:endParaRPr lang="en-US" dirty="0"/>
          </a:p>
          <a:p>
            <a:pPr marL="0" indent="0">
              <a:buNone/>
            </a:pPr>
            <a:r>
              <a:rPr lang="en-US" dirty="0" smtClean="0"/>
              <a:t>Why? What do these places have in common?</a:t>
            </a:r>
            <a:endParaRPr lang="en-US" dirty="0"/>
          </a:p>
        </p:txBody>
      </p:sp>
    </p:spTree>
    <p:extLst>
      <p:ext uri="{BB962C8B-B14F-4D97-AF65-F5344CB8AC3E}">
        <p14:creationId xmlns:p14="http://schemas.microsoft.com/office/powerpoint/2010/main" val="117042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and du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307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What Forms Sand Dunes?</a:t>
            </a:r>
            <a:endParaRPr lang="en-US" dirty="0">
              <a:solidFill>
                <a:schemeClr val="bg1"/>
              </a:solidFill>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820141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668" y="365125"/>
            <a:ext cx="11801139" cy="1325563"/>
          </a:xfrm>
        </p:spPr>
        <p:txBody>
          <a:bodyPr>
            <a:noAutofit/>
          </a:bodyPr>
          <a:lstStyle/>
          <a:p>
            <a:r>
              <a:rPr lang="en-US" sz="4800" b="1" dirty="0" smtClean="0"/>
              <a:t>Where does wind erosion have the most effect?</a:t>
            </a:r>
            <a:endParaRPr lang="en-US" sz="4800" b="1" dirty="0"/>
          </a:p>
        </p:txBody>
      </p:sp>
      <p:sp>
        <p:nvSpPr>
          <p:cNvPr id="3" name="Content Placeholder 2"/>
          <p:cNvSpPr>
            <a:spLocks noGrp="1"/>
          </p:cNvSpPr>
          <p:nvPr>
            <p:ph idx="1"/>
          </p:nvPr>
        </p:nvSpPr>
        <p:spPr/>
        <p:txBody>
          <a:bodyPr/>
          <a:lstStyle/>
          <a:p>
            <a:r>
              <a:rPr lang="en-US" dirty="0" smtClean="0">
                <a:solidFill>
                  <a:schemeClr val="accent4"/>
                </a:solidFill>
              </a:rPr>
              <a:t>Wind is the </a:t>
            </a:r>
            <a:r>
              <a:rPr lang="en-US" b="1" u="sng" dirty="0" smtClean="0">
                <a:solidFill>
                  <a:schemeClr val="accent4"/>
                </a:solidFill>
              </a:rPr>
              <a:t>least powerful </a:t>
            </a:r>
            <a:r>
              <a:rPr lang="en-US" dirty="0" smtClean="0">
                <a:solidFill>
                  <a:schemeClr val="accent4"/>
                </a:solidFill>
              </a:rPr>
              <a:t>form of erosion by itself</a:t>
            </a:r>
          </a:p>
          <a:p>
            <a:pPr marL="0" indent="0">
              <a:buNone/>
            </a:pPr>
            <a:r>
              <a:rPr lang="en-US" dirty="0"/>
              <a:t>	</a:t>
            </a:r>
            <a:r>
              <a:rPr lang="en-US" dirty="0" smtClean="0"/>
              <a:t>(What are the others that have a stronger effect?)</a:t>
            </a:r>
          </a:p>
          <a:p>
            <a:pPr marL="0" indent="0">
              <a:buNone/>
            </a:pPr>
            <a:r>
              <a:rPr lang="en-US" dirty="0"/>
              <a:t>	</a:t>
            </a:r>
            <a:r>
              <a:rPr lang="en-US" dirty="0" smtClean="0"/>
              <a:t>	water, waves, ice</a:t>
            </a:r>
          </a:p>
          <a:p>
            <a:pPr marL="0" indent="0">
              <a:buNone/>
            </a:pPr>
            <a:endParaRPr lang="en-US" dirty="0" smtClean="0"/>
          </a:p>
          <a:p>
            <a:r>
              <a:rPr lang="en-US" dirty="0" smtClean="0">
                <a:solidFill>
                  <a:schemeClr val="accent4"/>
                </a:solidFill>
              </a:rPr>
              <a:t>Why does it have such effect in desert areas?</a:t>
            </a:r>
          </a:p>
          <a:p>
            <a:pPr marL="0" indent="0">
              <a:buNone/>
            </a:pPr>
            <a:r>
              <a:rPr lang="en-US" dirty="0"/>
              <a:t>	</a:t>
            </a:r>
            <a:r>
              <a:rPr lang="en-US" b="1" u="sng" dirty="0" smtClean="0"/>
              <a:t>few plants</a:t>
            </a:r>
            <a:r>
              <a:rPr lang="en-US" u="sng" dirty="0" smtClean="0"/>
              <a:t> </a:t>
            </a:r>
            <a:r>
              <a:rPr lang="en-US" dirty="0" smtClean="0"/>
              <a:t>to hold the soil in place</a:t>
            </a:r>
            <a:endParaRPr lang="en-US" dirty="0"/>
          </a:p>
          <a:p>
            <a:pPr marL="0" indent="0">
              <a:buNone/>
            </a:pPr>
            <a:r>
              <a:rPr lang="en-US" dirty="0" smtClean="0"/>
              <a:t>	sand is </a:t>
            </a:r>
            <a:r>
              <a:rPr lang="en-US" b="1" u="sng" dirty="0" smtClean="0"/>
              <a:t>dry and light</a:t>
            </a:r>
          </a:p>
        </p:txBody>
      </p:sp>
    </p:spTree>
    <p:extLst>
      <p:ext uri="{BB962C8B-B14F-4D97-AF65-F5344CB8AC3E}">
        <p14:creationId xmlns:p14="http://schemas.microsoft.com/office/powerpoint/2010/main" val="429431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wind cause erosion?</a:t>
            </a:r>
            <a:endParaRPr lang="en-US" dirty="0"/>
          </a:p>
        </p:txBody>
      </p:sp>
      <p:sp>
        <p:nvSpPr>
          <p:cNvPr id="3" name="Content Placeholder 2"/>
          <p:cNvSpPr>
            <a:spLocks noGrp="1"/>
          </p:cNvSpPr>
          <p:nvPr>
            <p:ph idx="1"/>
          </p:nvPr>
        </p:nvSpPr>
        <p:spPr/>
        <p:txBody>
          <a:bodyPr/>
          <a:lstStyle/>
          <a:p>
            <a:pPr marL="0" indent="0">
              <a:buNone/>
            </a:pPr>
            <a:r>
              <a:rPr lang="en-US" dirty="0" smtClean="0"/>
              <a:t>Wind causes erosion by </a:t>
            </a:r>
            <a:r>
              <a:rPr lang="en-US" b="1" dirty="0" smtClean="0">
                <a:solidFill>
                  <a:schemeClr val="accent4"/>
                </a:solidFill>
              </a:rPr>
              <a:t>deflation and abrasion</a:t>
            </a:r>
          </a:p>
          <a:p>
            <a:pPr marL="0" indent="0">
              <a:buNone/>
            </a:pPr>
            <a:endParaRPr lang="en-US" dirty="0"/>
          </a:p>
          <a:p>
            <a:r>
              <a:rPr lang="en-US" dirty="0" smtClean="0">
                <a:solidFill>
                  <a:schemeClr val="accent4"/>
                </a:solidFill>
              </a:rPr>
              <a:t>Deflation: </a:t>
            </a:r>
            <a:r>
              <a:rPr lang="en-US" dirty="0" smtClean="0"/>
              <a:t>removal of surface materials. </a:t>
            </a:r>
          </a:p>
          <a:p>
            <a:pPr marL="0" indent="0">
              <a:buNone/>
            </a:pPr>
            <a:r>
              <a:rPr lang="en-US" dirty="0"/>
              <a:t>	</a:t>
            </a:r>
            <a:r>
              <a:rPr lang="en-US" dirty="0" smtClean="0"/>
              <a:t>wind picks up smallest particles of sediment </a:t>
            </a:r>
          </a:p>
          <a:p>
            <a:pPr marL="0" indent="0">
              <a:buNone/>
            </a:pPr>
            <a:r>
              <a:rPr lang="en-US" dirty="0"/>
              <a:t>	</a:t>
            </a:r>
            <a:r>
              <a:rPr lang="en-US" dirty="0" smtClean="0"/>
              <a:t>	stronger the wind, larger the sediment it can pick up</a:t>
            </a:r>
          </a:p>
          <a:p>
            <a:pPr marL="0" indent="0">
              <a:buNone/>
            </a:pPr>
            <a:r>
              <a:rPr lang="en-US" dirty="0"/>
              <a:t>	</a:t>
            </a:r>
            <a:r>
              <a:rPr lang="en-US" dirty="0" smtClean="0"/>
              <a:t>		</a:t>
            </a:r>
          </a:p>
          <a:p>
            <a:pPr marL="0" indent="0">
              <a:buNone/>
            </a:pPr>
            <a:r>
              <a:rPr lang="en-US" dirty="0" smtClean="0"/>
              <a:t>Which particles can move the fastest and farthest? </a:t>
            </a:r>
          </a:p>
          <a:p>
            <a:pPr marL="0" indent="0">
              <a:buNone/>
            </a:pPr>
            <a:r>
              <a:rPr lang="en-US" dirty="0" smtClean="0"/>
              <a:t>Which particles take the highest wind speeds to move?</a:t>
            </a:r>
          </a:p>
          <a:p>
            <a:pPr marL="0" indent="0">
              <a:buNone/>
            </a:pPr>
            <a:endParaRPr lang="en-US" dirty="0"/>
          </a:p>
        </p:txBody>
      </p:sp>
    </p:spTree>
    <p:extLst>
      <p:ext uri="{BB962C8B-B14F-4D97-AF65-F5344CB8AC3E}">
        <p14:creationId xmlns:p14="http://schemas.microsoft.com/office/powerpoint/2010/main" val="40807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573409" y="203760"/>
            <a:ext cx="2238487" cy="1325563"/>
          </a:xfrm>
        </p:spPr>
        <p:txBody>
          <a:bodyPr>
            <a:normAutofit fontScale="90000"/>
          </a:bodyPr>
          <a:lstStyle/>
          <a:p>
            <a:r>
              <a:rPr lang="en-US" dirty="0" smtClean="0"/>
              <a:t>Desert Pavement</a:t>
            </a:r>
            <a:endParaRPr lang="en-US" dirty="0"/>
          </a:p>
        </p:txBody>
      </p:sp>
      <p:sp>
        <p:nvSpPr>
          <p:cNvPr id="4" name="TextBox 3"/>
          <p:cNvSpPr txBox="1"/>
          <p:nvPr/>
        </p:nvSpPr>
        <p:spPr>
          <a:xfrm>
            <a:off x="9649609" y="1807285"/>
            <a:ext cx="1753497"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No sand (it’s all been blown away)</a:t>
            </a:r>
          </a:p>
          <a:p>
            <a:pPr marL="285750" indent="-285750">
              <a:buFont typeface="Arial" panose="020B0604020202020204" pitchFamily="34" charset="0"/>
              <a:buChar char="•"/>
            </a:pPr>
            <a:r>
              <a:rPr lang="en-US" dirty="0" smtClean="0"/>
              <a:t>Only heavier rocks</a:t>
            </a:r>
            <a:endParaRPr lang="en-US" dirty="0"/>
          </a:p>
        </p:txBody>
      </p:sp>
    </p:spTree>
    <p:extLst>
      <p:ext uri="{BB962C8B-B14F-4D97-AF65-F5344CB8AC3E}">
        <p14:creationId xmlns:p14="http://schemas.microsoft.com/office/powerpoint/2010/main" val="3907629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050" name="Picture 2" descr="Image result for dustbow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4519" y="522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92132" y="500062"/>
            <a:ext cx="8509299" cy="1325563"/>
          </a:xfrm>
        </p:spPr>
        <p:txBody>
          <a:bodyPr>
            <a:normAutofit fontScale="90000"/>
          </a:bodyPr>
          <a:lstStyle/>
          <a:p>
            <a:r>
              <a:rPr lang="en-US" dirty="0" smtClean="0">
                <a:solidFill>
                  <a:schemeClr val="bg1"/>
                </a:solidFill>
              </a:rPr>
              <a:t>Dustbowl 1936 – wind </a:t>
            </a:r>
            <a:r>
              <a:rPr lang="en-US" dirty="0" smtClean="0">
                <a:solidFill>
                  <a:schemeClr val="bg1"/>
                </a:solidFill>
              </a:rPr>
              <a:t>deflation removing huge amounts of fertile topsoil </a:t>
            </a:r>
            <a:r>
              <a:rPr lang="en-US" dirty="0" smtClean="0">
                <a:solidFill>
                  <a:schemeClr val="bg1"/>
                </a:solidFill>
              </a:rPr>
              <a:t>caused mass exodus from great plains</a:t>
            </a:r>
            <a:endParaRPr lang="en-US" dirty="0">
              <a:solidFill>
                <a:schemeClr val="bg1"/>
              </a:solidFill>
            </a:endParaRPr>
          </a:p>
        </p:txBody>
      </p:sp>
    </p:spTree>
    <p:extLst>
      <p:ext uri="{BB962C8B-B14F-4D97-AF65-F5344CB8AC3E}">
        <p14:creationId xmlns:p14="http://schemas.microsoft.com/office/powerpoint/2010/main" val="117838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Image result for dustbow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49" y="175381"/>
            <a:ext cx="12331975" cy="6505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517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wind cause erosion?</a:t>
            </a:r>
            <a:endParaRPr lang="en-US" dirty="0"/>
          </a:p>
        </p:txBody>
      </p:sp>
      <p:sp>
        <p:nvSpPr>
          <p:cNvPr id="3" name="Content Placeholder 2"/>
          <p:cNvSpPr>
            <a:spLocks noGrp="1"/>
          </p:cNvSpPr>
          <p:nvPr>
            <p:ph idx="1"/>
          </p:nvPr>
        </p:nvSpPr>
        <p:spPr/>
        <p:txBody>
          <a:bodyPr/>
          <a:lstStyle/>
          <a:p>
            <a:pPr marL="0" indent="0">
              <a:buNone/>
            </a:pPr>
            <a:r>
              <a:rPr lang="en-US" dirty="0" smtClean="0"/>
              <a:t>Wind causes erosion by </a:t>
            </a:r>
            <a:r>
              <a:rPr lang="en-US" b="1" dirty="0" smtClean="0">
                <a:solidFill>
                  <a:schemeClr val="accent4"/>
                </a:solidFill>
              </a:rPr>
              <a:t>deflation and abrasion</a:t>
            </a:r>
          </a:p>
          <a:p>
            <a:pPr marL="0" indent="0">
              <a:buNone/>
            </a:pPr>
            <a:endParaRPr lang="en-US" dirty="0"/>
          </a:p>
          <a:p>
            <a:r>
              <a:rPr lang="en-US" dirty="0" smtClean="0">
                <a:solidFill>
                  <a:schemeClr val="accent4"/>
                </a:solidFill>
              </a:rPr>
              <a:t>Abrasion: </a:t>
            </a:r>
            <a:r>
              <a:rPr lang="en-US" dirty="0" smtClean="0"/>
              <a:t>wind-carried sand polishes rock</a:t>
            </a:r>
          </a:p>
          <a:p>
            <a:pPr marL="0" indent="0">
              <a:buNone/>
            </a:pPr>
            <a:r>
              <a:rPr lang="en-US" dirty="0"/>
              <a:t>	</a:t>
            </a:r>
            <a:r>
              <a:rPr lang="en-US" dirty="0" smtClean="0"/>
              <a:t>This causes little erosion, but still cause some. </a:t>
            </a:r>
          </a:p>
          <a:p>
            <a:pPr marL="0" indent="0">
              <a:buNone/>
            </a:pPr>
            <a:r>
              <a:rPr lang="en-US" dirty="0"/>
              <a:t>	</a:t>
            </a:r>
            <a:r>
              <a:rPr lang="en-US" dirty="0" smtClean="0"/>
              <a:t>		</a:t>
            </a:r>
          </a:p>
        </p:txBody>
      </p:sp>
    </p:spTree>
    <p:extLst>
      <p:ext uri="{BB962C8B-B14F-4D97-AF65-F5344CB8AC3E}">
        <p14:creationId xmlns:p14="http://schemas.microsoft.com/office/powerpoint/2010/main" val="132492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3035</TotalTime>
  <Words>241</Words>
  <Application>Microsoft Office PowerPoint</Application>
  <PresentationFormat>Widescreen</PresentationFormat>
  <Paragraphs>57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WIND EROSION &amp; DEPOSITION</vt:lpstr>
      <vt:lpstr>PowerPoint Presentation</vt:lpstr>
      <vt:lpstr>What Forms Sand Dunes?</vt:lpstr>
      <vt:lpstr>Where does wind erosion have the most effect?</vt:lpstr>
      <vt:lpstr>How does wind cause erosion?</vt:lpstr>
      <vt:lpstr>Desert Pavement</vt:lpstr>
      <vt:lpstr>Dustbowl 1936 – wind deflation removing huge amounts of fertile topsoil caused mass exodus from great plains</vt:lpstr>
      <vt:lpstr>PowerPoint Presentation</vt:lpstr>
      <vt:lpstr>How does wind cause erosion?</vt:lpstr>
      <vt:lpstr>Wind Deposition</vt:lpstr>
      <vt:lpstr>Exit Ticket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 EROSION</dc:title>
  <dc:creator>victoria ulmer</dc:creator>
  <cp:lastModifiedBy>victoria ulmer</cp:lastModifiedBy>
  <cp:revision>8</cp:revision>
  <dcterms:created xsi:type="dcterms:W3CDTF">2019-02-19T13:03:22Z</dcterms:created>
  <dcterms:modified xsi:type="dcterms:W3CDTF">2019-02-21T15:49:35Z</dcterms:modified>
</cp:coreProperties>
</file>