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7"/>
  </p:notesMasterIdLst>
  <p:handoutMasterIdLst>
    <p:handoutMasterId r:id="rId8"/>
  </p:handoutMasterIdLst>
  <p:sldIdLst>
    <p:sldId id="259" r:id="rId2"/>
    <p:sldId id="260" r:id="rId3"/>
    <p:sldId id="261" r:id="rId4"/>
    <p:sldId id="262" r:id="rId5"/>
    <p:sldId id="263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75" d="100"/>
          <a:sy n="75" d="100"/>
        </p:scale>
        <p:origin x="90" y="450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1/5/2018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1/5/2018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Supply to muscles &amp; Types of Contractions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ATP?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6551849" cy="4470400"/>
          </a:xfrm>
        </p:spPr>
        <p:txBody>
          <a:bodyPr/>
          <a:lstStyle/>
          <a:p>
            <a:r>
              <a:rPr lang="en-US" dirty="0" smtClean="0"/>
              <a:t>Energy currency of the cell</a:t>
            </a:r>
          </a:p>
          <a:p>
            <a:r>
              <a:rPr lang="en-US" dirty="0" smtClean="0"/>
              <a:t>Mitochondria and cellular respiration</a:t>
            </a:r>
          </a:p>
          <a:p>
            <a:r>
              <a:rPr lang="en-US" dirty="0" smtClean="0"/>
              <a:t>ATP </a:t>
            </a:r>
            <a:r>
              <a:rPr lang="en-US" dirty="0" smtClean="0">
                <a:sym typeface="Wingdings" panose="05000000000000000000" pitchFamily="2" charset="2"/>
              </a:rPr>
              <a:t> ADP and vice versa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012" y="152400"/>
            <a:ext cx="4962525" cy="3397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12" y="4187827"/>
            <a:ext cx="5010150" cy="220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4187827"/>
            <a:ext cx="3810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6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and Muscle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6551849" cy="4470400"/>
          </a:xfrm>
        </p:spPr>
        <p:txBody>
          <a:bodyPr/>
          <a:lstStyle/>
          <a:p>
            <a:r>
              <a:rPr lang="en-US" dirty="0" smtClean="0"/>
              <a:t>Muscles need ATP to contract</a:t>
            </a:r>
          </a:p>
          <a:p>
            <a:r>
              <a:rPr lang="en-US" dirty="0" smtClean="0"/>
              <a:t>Three sources of ATP for muscles: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Direct phosphorylation of ADP by creatine phosphate (CP)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Aerobic cellular respiration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Anaerobic glycolysis and lactic acid 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477" y="1828801"/>
            <a:ext cx="4495800" cy="3757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812" y="3400425"/>
            <a:ext cx="5867400" cy="3177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965" y="1765301"/>
            <a:ext cx="4593247" cy="27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Fatigue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7009049" cy="4470400"/>
          </a:xfrm>
        </p:spPr>
        <p:txBody>
          <a:bodyPr/>
          <a:lstStyle/>
          <a:p>
            <a:r>
              <a:rPr lang="en-US" dirty="0" smtClean="0"/>
              <a:t>Muscles and exercise</a:t>
            </a:r>
          </a:p>
          <a:p>
            <a:r>
              <a:rPr lang="en-US" dirty="0" smtClean="0"/>
              <a:t>Oxygen Deficit</a:t>
            </a:r>
          </a:p>
          <a:p>
            <a:pPr lvl="1"/>
            <a:r>
              <a:rPr lang="en-US" dirty="0" smtClean="0"/>
              <a:t>Red muscle fibers</a:t>
            </a:r>
          </a:p>
          <a:p>
            <a:pPr lvl="1"/>
            <a:r>
              <a:rPr lang="en-US" dirty="0" smtClean="0"/>
              <a:t>White muscle fibers</a:t>
            </a:r>
          </a:p>
          <a:p>
            <a:pPr lvl="1"/>
            <a:r>
              <a:rPr lang="en-US" dirty="0" smtClean="0"/>
              <a:t>Which person is the sprinter and the distance runner? How do you know?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124" y="115887"/>
            <a:ext cx="6779788" cy="2779713"/>
          </a:xfrm>
          <a:prstGeom prst="rect">
            <a:avLst/>
          </a:prstGeom>
        </p:spPr>
      </p:pic>
      <p:pic>
        <p:nvPicPr>
          <p:cNvPr id="1026" name="Picture 2" descr="Image result for red muscle fib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4"/>
          <a:stretch/>
        </p:blipFill>
        <p:spPr bwMode="auto">
          <a:xfrm>
            <a:off x="10133012" y="3352800"/>
            <a:ext cx="1751252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166" r="22578"/>
          <a:stretch/>
        </p:blipFill>
        <p:spPr>
          <a:xfrm>
            <a:off x="7313612" y="3352800"/>
            <a:ext cx="2819400" cy="32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muscle contraction?</a:t>
            </a:r>
          </a:p>
          <a:p>
            <a:r>
              <a:rPr lang="en-US" dirty="0" smtClean="0"/>
              <a:t>Isotonic Contractions</a:t>
            </a:r>
          </a:p>
          <a:p>
            <a:r>
              <a:rPr lang="en-US" dirty="0" smtClean="0"/>
              <a:t>Isometric Contractions</a:t>
            </a:r>
          </a:p>
          <a:p>
            <a:r>
              <a:rPr lang="en-US" dirty="0" smtClean="0"/>
              <a:t>Muscle Tone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256"/>
          <a:stretch/>
        </p:blipFill>
        <p:spPr>
          <a:xfrm>
            <a:off x="7161212" y="221273"/>
            <a:ext cx="2876994" cy="3113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077"/>
          <a:stretch/>
        </p:blipFill>
        <p:spPr>
          <a:xfrm>
            <a:off x="8913812" y="3436330"/>
            <a:ext cx="306503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F03460512.potx" id="{FAD57A1D-FD3F-410E-BC16-DC0572F34EA3}" vid="{8B1535A0-4296-40FA-BB7E-C6BB75A63359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386</TotalTime>
  <Words>106</Words>
  <Application>Microsoft Office PowerPoint</Application>
  <PresentationFormat>Custom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Cambria</vt:lpstr>
      <vt:lpstr>Century Gothic</vt:lpstr>
      <vt:lpstr>Wingdings</vt:lpstr>
      <vt:lpstr>Crimson landscape design template</vt:lpstr>
      <vt:lpstr>Energy Supply to muscles &amp; Types of Contractions</vt:lpstr>
      <vt:lpstr>What is ATP?</vt:lpstr>
      <vt:lpstr>ATP and Muscle Function</vt:lpstr>
      <vt:lpstr>Muscle Fatigue </vt:lpstr>
      <vt:lpstr>Muscle Contractions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Supply to muscles &amp; Types of Contractions</dc:title>
  <dc:creator>Cobb, Coen</dc:creator>
  <cp:lastModifiedBy>Cobb, Coen</cp:lastModifiedBy>
  <cp:revision>7</cp:revision>
  <dcterms:created xsi:type="dcterms:W3CDTF">2017-08-21T12:57:38Z</dcterms:created>
  <dcterms:modified xsi:type="dcterms:W3CDTF">2018-01-05T18:47:33Z</dcterms:modified>
</cp:coreProperties>
</file>